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5439B-B8F3-6540-8D57-9749DFA51A34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F90-3946-D349-B357-B77F7D6E1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51. </a:t>
            </a:r>
            <a:r>
              <a:rPr lang="en-US" b="1" i="1" dirty="0" err="1" smtClean="0"/>
              <a:t>Phaseolus</a:t>
            </a:r>
            <a:r>
              <a:rPr lang="en-US" b="1" i="1" dirty="0" smtClean="0"/>
              <a:t> vulgaris </a:t>
            </a:r>
            <a:r>
              <a:rPr lang="en-US" b="1" i="0" dirty="0" smtClean="0"/>
              <a:t>L.</a:t>
            </a:r>
            <a:r>
              <a:rPr lang="en-US" b="1" i="0" baseline="0" dirty="0" smtClean="0"/>
              <a:t>  </a:t>
            </a:r>
            <a:r>
              <a:rPr lang="en-US" b="0" i="0" baseline="0" dirty="0" smtClean="0"/>
              <a:t>B</a:t>
            </a:r>
            <a:r>
              <a:rPr lang="en-US" dirty="0" smtClean="0"/>
              <a:t>ean,</a:t>
            </a:r>
            <a:r>
              <a:rPr lang="en-US" baseline="0" dirty="0" smtClean="0"/>
              <a:t> green, pod surface with </a:t>
            </a:r>
            <a:r>
              <a:rPr lang="en-US" baseline="0" dirty="0" err="1" smtClean="0"/>
              <a:t>trichomes</a:t>
            </a:r>
            <a:r>
              <a:rPr lang="en-US" baseline="0" dirty="0" smtClean="0"/>
              <a:t> (arrows)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3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52. Bean, green.</a:t>
            </a:r>
            <a:r>
              <a:rPr lang="en-US" baseline="0" dirty="0" smtClean="0"/>
              <a:t>  SEM of surface showing </a:t>
            </a:r>
            <a:r>
              <a:rPr lang="en-US" baseline="0" dirty="0" err="1" smtClean="0"/>
              <a:t>trichomes</a:t>
            </a:r>
            <a:r>
              <a:rPr lang="en-US" baseline="0" dirty="0" smtClean="0"/>
              <a:t> (arrows). Courtesy of Dr. Meredith A. 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5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4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9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5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EB10-E037-0244-A6B5-6BCE16FA1452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060A-3265-1E4A-847E-FD7D8EDA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Bean: Green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98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green pod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6" y="111462"/>
            <a:ext cx="8871373" cy="5943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257176" y="971177"/>
            <a:ext cx="433295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302870" y="2528046"/>
            <a:ext cx="445248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91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 green SEM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8" y="25888"/>
            <a:ext cx="9153738" cy="6492240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 flipV="1">
            <a:off x="4095789" y="6601062"/>
            <a:ext cx="1287762" cy="1881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89774" y="6464464"/>
            <a:ext cx="84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100µm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27514" y="2187681"/>
            <a:ext cx="907244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94548" y="953205"/>
            <a:ext cx="746798" cy="0"/>
          </a:xfrm>
          <a:prstGeom prst="line">
            <a:avLst/>
          </a:prstGeom>
          <a:ln w="10160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03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76</Words>
  <Application>Microsoft Macintosh PowerPoint</Application>
  <PresentationFormat>On-screen Show (4:3)</PresentationFormat>
  <Paragraphs>13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4</cp:revision>
  <dcterms:created xsi:type="dcterms:W3CDTF">2016-02-02T23:13:23Z</dcterms:created>
  <dcterms:modified xsi:type="dcterms:W3CDTF">2016-02-05T17:01:25Z</dcterms:modified>
</cp:coreProperties>
</file>